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F1F1F1"/>
    <a:srgbClr val="F2F2F2"/>
    <a:srgbClr val="EDEDED"/>
    <a:srgbClr val="740000"/>
    <a:srgbClr val="E6CDCD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48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121BC-7A5F-4C6C-B184-EAFC6286085F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1BCCB-F614-4C3A-ABFE-1539471721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3934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210B04-282D-4E3A-87CD-7AD1C27DC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4B14B19-E919-42E9-B181-C40F07D59C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60A80D-9248-40EF-8894-44D55F7E0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998D16-BE16-4B2A-ACB4-534C1E60A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C9E215-8206-43B3-8318-7657C74A4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455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E03AC1-28B9-40F6-BF72-B0A87C2AC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238EE9E-8DDF-4E8E-AF28-A6B1E03BE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B890D3-1B8E-4439-AC94-394627871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4EA4B1D-EB37-462A-82E7-18ADE03A8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2ABBA6-E111-46C0-BE3B-AD6920977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04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937741E-FDE6-46D9-AD81-FE49A69703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DAD1F6F-7BDD-40DF-85E5-968EBE596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5BAA88-2ED2-4DB2-A2C1-27509B780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08EA6E-30EB-449C-94AD-7DC33FD0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B83F76-39F3-44DA-A3DF-AC443F171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264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04591A-C70D-407F-9EFE-0FBD85990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477CDF-5964-4735-8A63-2D491EAD1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9D3DB6-E26F-47CF-929A-686D01C75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4CE0FF-17B2-4AF9-9EC4-4A9B88180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D78D63-D608-40D8-BD36-C4936290F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5776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697268-8DE5-4C80-BC11-0087DF4B0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1705D2E-B13C-4CAC-85BA-00B276905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3EF94A-30A2-44B9-8D79-2688C7EE3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DADB74-2454-4577-AA13-22340DF28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522FD1-5662-4568-830A-C801A3E6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228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88C505-3096-49D9-924B-2AB154FF1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5CC726-A108-4236-B19A-3A4F9E07C0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8FA2B66-7075-4149-A89F-09FF7AEC2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622A9C0-A8AA-4248-91D2-762459F0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A5CA641-D6C0-4DFE-AD47-80701C393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D73503-0765-4054-A44B-7685B4FE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208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242218-8903-4372-A324-8A920E679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DCAC68-6EE8-45D3-B3DC-03EB8D0E0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651DD7B-8FA8-450A-963E-6CD545650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FC6C50F-E46A-420D-9BDC-A1D81D3AF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E0749DB-814D-4E7D-A8DF-402491571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6B8026F-6B3B-4621-B99C-7FB5D6669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CA897B1-4D85-4870-8417-4BFC66E13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D9F145E-0C5F-409B-A7EC-B316563A7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541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2C0227-032C-478F-89B5-73375EA29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961E0F4-6F4C-4205-B75B-4D7630A5E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C4962E4-8BEA-48DD-88A9-08A14855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A65419D-731B-469B-B5CC-36344EA3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35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9287871-2B08-42E4-AFC8-92724C94F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BFE1A8-64B3-49AD-8AD3-7C8933CBC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E6C4867-D3E7-430D-9E4F-92AD6879E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764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9FB789-FF6A-4A4E-BC44-9A0FC62BC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B20A7D-AC0D-4A02-988D-FA3A574F4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37AB977-FAD6-4CEC-9B97-E515C9A3E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DDCE44E-EFA6-4F18-ADE5-A07E76B67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1206B8D-99BB-4B18-A98D-6A15105E4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C3039A-CF06-41BD-A648-DD1490A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3773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190E82-315C-4F5E-8986-1D01EE50E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AFD547A-E1FF-4C6E-8CAE-67980647A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FF60E07-4221-4FD9-A103-1CCD3082C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27E4AB-6D50-4645-B18A-7BC42E46F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E1E3908-47DE-428F-BF3A-682FDEB2C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CDA5B1B-FBD0-49B3-944F-98B2527EF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481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B04BF3C-B50F-4FD6-A326-AA82F9D1A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67AC973-0570-49DF-97EA-564DCCEC4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DBC16-3938-4DF0-A7B5-15015FC154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DF598-E778-42B7-80A1-93F131461426}" type="datetimeFigureOut">
              <a:rPr lang="it-IT" smtClean="0"/>
              <a:t>26/05/25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AED7A3-8A6B-4756-BC8E-B3D911D7F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851774-22A5-409D-AC48-D1074C93B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29E8B-D8BC-4551-A34C-1D5CE80DAF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845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tangolo 19">
            <a:extLst>
              <a:ext uri="{FF2B5EF4-FFF2-40B4-BE49-F238E27FC236}">
                <a16:creationId xmlns:a16="http://schemas.microsoft.com/office/drawing/2014/main" id="{6BEB5DAD-EBD2-4981-9FF8-C646D9901D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28F44866-446A-4628-A646-61E476AE3F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5996" y="3822331"/>
            <a:ext cx="986888" cy="2565914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344C1163-187A-4010-BE8E-452B0543F09A}"/>
              </a:ext>
            </a:extLst>
          </p:cNvPr>
          <p:cNvSpPr/>
          <p:nvPr/>
        </p:nvSpPr>
        <p:spPr>
          <a:xfrm>
            <a:off x="29182" y="0"/>
            <a:ext cx="12192001" cy="1309097"/>
          </a:xfrm>
          <a:prstGeom prst="rect">
            <a:avLst/>
          </a:prstGeom>
          <a:solidFill>
            <a:srgbClr val="740000">
              <a:alpha val="88000"/>
            </a:srgbClr>
          </a:solidFill>
          <a:ln>
            <a:solidFill>
              <a:schemeClr val="accent1">
                <a:shade val="50000"/>
                <a:alpha val="3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2920B2-CFE9-4571-82D6-289BE71DC400}"/>
              </a:ext>
            </a:extLst>
          </p:cNvPr>
          <p:cNvSpPr txBox="1"/>
          <p:nvPr/>
        </p:nvSpPr>
        <p:spPr>
          <a:xfrm>
            <a:off x="1959311" y="89550"/>
            <a:ext cx="642025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IV </a:t>
            </a:r>
            <a:r>
              <a:rPr lang="it-IT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CONVEGNO INTER (NATIONAL) </a:t>
            </a:r>
            <a:r>
              <a:rPr lang="it-IT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GRUPPI SIMLA</a:t>
            </a:r>
            <a:endParaRPr lang="it-IT" dirty="0">
              <a:solidFill>
                <a:srgbClr val="C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it-IT" sz="1600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Congress of the </a:t>
            </a:r>
            <a:r>
              <a:rPr lang="it-IT" sz="1600" b="1" dirty="0" err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Forensic</a:t>
            </a:r>
            <a:r>
              <a:rPr lang="it-IT" sz="1600" b="1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Science Scientific </a:t>
            </a:r>
            <a:r>
              <a:rPr lang="it-IT" sz="1600" b="1" dirty="0" err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Associations</a:t>
            </a:r>
            <a:r>
              <a:rPr lang="it-IT" sz="1600" b="1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it-IT" sz="1600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of the </a:t>
            </a:r>
          </a:p>
          <a:p>
            <a:pPr algn="ctr"/>
            <a:r>
              <a:rPr lang="it-IT" sz="1600" b="1" dirty="0" err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Italian</a:t>
            </a:r>
            <a:r>
              <a:rPr lang="it-IT" sz="1600" b="1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Society of Legal Medicine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0BEB230-C464-439B-8DCD-BE4670E4001F}"/>
              </a:ext>
            </a:extLst>
          </p:cNvPr>
          <p:cNvSpPr txBox="1"/>
          <p:nvPr/>
        </p:nvSpPr>
        <p:spPr>
          <a:xfrm>
            <a:off x="3736844" y="951324"/>
            <a:ext cx="2562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Modena, 5-7 </a:t>
            </a:r>
            <a:r>
              <a:rPr lang="it-IT" sz="1400" dirty="0" err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June</a:t>
            </a:r>
            <a:r>
              <a:rPr lang="it-IT" sz="1400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2025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826F9568-30C0-4298-A166-C93CD3260DA3}"/>
              </a:ext>
            </a:extLst>
          </p:cNvPr>
          <p:cNvSpPr/>
          <p:nvPr/>
        </p:nvSpPr>
        <p:spPr>
          <a:xfrm>
            <a:off x="8840642" y="0"/>
            <a:ext cx="3322176" cy="1309097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257ACEFC-C266-43FA-A0A8-E058390CF2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9451" y="87780"/>
            <a:ext cx="2062653" cy="535307"/>
          </a:xfrm>
          <a:prstGeom prst="rect">
            <a:avLst/>
          </a:prstGeom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A19026FA-8E64-445E-8578-E9A9478C7FD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22345"/>
          <a:stretch/>
        </p:blipFill>
        <p:spPr>
          <a:xfrm>
            <a:off x="10176312" y="623087"/>
            <a:ext cx="840256" cy="65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59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25BFCAF4-B0AA-4750-85D2-98164AF5B84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8DACDD7D-B458-43C1-A362-A8869CD1A7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91205" y="130857"/>
            <a:ext cx="430337" cy="1118878"/>
          </a:xfrm>
          <a:prstGeom prst="rect">
            <a:avLst/>
          </a:prstGeom>
          <a:effectLst>
            <a:reflection blurRad="6350" stA="91000" endPos="555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82189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27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Microsoft Sans Serif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Franco Marozzi</cp:lastModifiedBy>
  <cp:revision>23</cp:revision>
  <dcterms:created xsi:type="dcterms:W3CDTF">2025-05-14T15:21:58Z</dcterms:created>
  <dcterms:modified xsi:type="dcterms:W3CDTF">2025-05-26T08:49:00Z</dcterms:modified>
</cp:coreProperties>
</file>